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F1B8F-79CE-5F88-0F99-BFEE1C493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4F4DA1-A0D6-D443-5434-68EE455D6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BC56A-74E3-6653-5B7B-3A3FDD3C2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311BF-2D46-DB19-D012-3AD55AC7F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88FE1-582E-E6AD-FA3C-F0043CB16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7126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7370C-E6FA-910F-EC9B-D2829215C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DCDC9F-5386-9AF1-23BE-DB3205206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C1C20-6E6F-4CE6-4451-553D12C5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FF746-6E93-5F97-304E-5ADAE6EF6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8FBE2-6BB6-5872-B3A1-9A7C29008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1752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DDBCE3-F206-CD5A-D14D-9804BC2232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92791-95A6-D2CC-FFCE-AF1031384C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218B1-D4E6-5BE0-F673-E270F54E9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16A98-F9C1-A0ED-D707-A832DC532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8E86D-8F34-89C0-62DE-B0DD83F2F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6765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989E2-7B55-FFA5-37AD-34755FEAA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B5155-1B10-3F69-C089-E5938D5F7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F9D42-EDE7-8960-7743-AFE36222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12BFF-1E43-6BDA-3DD6-FB2A48EAB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5436F-E270-2084-E272-1B86A5D44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1119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E0D24-E4C8-65C4-3B06-66F08C666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19CA6-C39B-07C1-E93E-C4EA4C0DE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D8762-6855-5A6C-8DB3-99A0A6E62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1603A-FCAE-7551-023E-4039013CA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90F48-C8D7-0686-AA8A-246AC0ADA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445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16EB3-DB05-1B2D-7E99-361B1BBB5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DBC4E-47FB-A33A-9328-DCB3D6F42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81EE61-8C68-FA4C-6FA8-C58FDCF166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888AE8-77F6-7555-746D-AD24C9DEF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822AE-5E94-A58C-40CC-33BBB4558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14E5B-5E3C-16C9-DB57-934DBB46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6318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ED9A-CB30-A7F3-E904-92F4EFC74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F53F4-52D5-F193-4AFE-208FA7640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1BE36F-E127-1713-9469-8FECAC79BF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74427D-FF00-ACFE-2ED0-FBBA4A20C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30B74C-E253-4E99-46E3-69155B1AA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4A05C5-F779-3484-B175-3D0440EE8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2BBEF7-DFFB-6DBD-2314-698E8A73A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112D2A-88E9-8D23-79EC-9E6EB7DF3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1270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23D4-B0C2-FA2B-FE35-172A44089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C9F85D-3495-4C43-FD12-7516FF28C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BFD07A-AB84-6DB1-CDD7-801C6ADAD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60133-A2E1-F2CD-A6DB-3E479E444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7903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9F532B-C262-6B54-A5C6-3BBB721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938C81-4BDD-3D42-9EE1-6DA92CF07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C008F5-9355-BBA0-0D16-2B723D50F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89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768B8-CAFF-1CCA-8B03-EA078742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C85B7-CD67-01B2-0F1E-58FB0B0B4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A2FDD8-6769-0C08-9C09-3E0A8DCAD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E9A99-D1A8-E5A3-37DB-BC26A3B91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449D9-AC43-3E6D-8A70-9DD50237E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61639-1F0E-2E22-D826-ED44D78A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9392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37CB7-4161-9295-9EF4-6D46F76AD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ADC18A-1F4D-FAD3-77A6-8738642F42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127973-5828-3762-6C72-396F12957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43F52D-62FF-E0C0-39BA-52244FD1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A96DA-32AF-E0E1-B4E2-74C905D7A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E1665A-AC4C-5883-4217-33D8A47C9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635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FEDAE5-E83C-BF29-525D-46FB5159D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E6E5CE-46A4-0B85-39A4-ABF8ED049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201ED-ABA1-5ACF-A097-F725E1CB0B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47C62-90D7-408F-95FA-2C913C1B8D25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3B20F-7881-A719-38F5-C301E91CB9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D6DD9-0B7C-F70F-C1DA-2F085FF001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E9EAB-4287-4581-9D6B-48CF4C184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0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581DB-59E5-5EC6-B6EA-00C2E68D36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Spotify ETL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273D73-8C53-986F-8DE7-1E50F2C638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By:</a:t>
            </a:r>
          </a:p>
          <a:p>
            <a:r>
              <a:rPr lang="en-IN" dirty="0"/>
              <a:t>Srivathsav Mitnala</a:t>
            </a:r>
          </a:p>
        </p:txBody>
      </p:sp>
      <p:pic>
        <p:nvPicPr>
          <p:cNvPr id="4" name="Picture 2" descr="Music Images - Free Download on Freepik">
            <a:extLst>
              <a:ext uri="{FF2B5EF4-FFF2-40B4-BE49-F238E27FC236}">
                <a16:creationId xmlns:a16="http://schemas.microsoft.com/office/drawing/2014/main" id="{C1A50661-0A57-CACE-4472-BED96ED62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44" y="88767"/>
            <a:ext cx="4404509" cy="251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olving Spotify Multiclass Genre Classification Problem">
            <a:extLst>
              <a:ext uri="{FF2B5EF4-FFF2-40B4-BE49-F238E27FC236}">
                <a16:creationId xmlns:a16="http://schemas.microsoft.com/office/drawing/2014/main" id="{2DD3AEF1-0727-95DA-3D15-4FAD88C6A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7095" y="4581957"/>
            <a:ext cx="4042610" cy="2276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497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68486-A335-68C7-A4AD-5F2032C96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Foundation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F438D-EF3E-766C-0AAF-C1D9A0119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Ever wondered you have been listening to the same music for a while</a:t>
            </a:r>
          </a:p>
          <a:p>
            <a:r>
              <a:rPr lang="en-IN" dirty="0"/>
              <a:t>My natural instinct is to listen to songs I really like</a:t>
            </a:r>
          </a:p>
          <a:p>
            <a:r>
              <a:rPr lang="en-IN" dirty="0"/>
              <a:t>What makes these songs special?</a:t>
            </a:r>
          </a:p>
          <a:p>
            <a:r>
              <a:rPr lang="en-IN" dirty="0"/>
              <a:t>Why listen to these songs in particular?</a:t>
            </a:r>
          </a:p>
          <a:p>
            <a:r>
              <a:rPr lang="en-IN" dirty="0"/>
              <a:t>Data has been collected to answer these and other questions</a:t>
            </a:r>
          </a:p>
        </p:txBody>
      </p:sp>
      <p:pic>
        <p:nvPicPr>
          <p:cNvPr id="1028" name="Picture 4" descr="Question Mark Photos, Download The BEST Free Question Mark Stock Photos &amp;  HD Images">
            <a:extLst>
              <a:ext uri="{FF2B5EF4-FFF2-40B4-BE49-F238E27FC236}">
                <a16:creationId xmlns:a16="http://schemas.microsoft.com/office/drawing/2014/main" id="{3A57C7F8-BBB2-DFAD-77D8-AEC99425E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552" y="4400391"/>
            <a:ext cx="3901155" cy="2361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671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C16D1-181D-DE0A-C149-0D06C5762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Extracting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CB538-C312-5A54-64D0-0E6728FBF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Using the </a:t>
            </a:r>
            <a:r>
              <a:rPr lang="en-IN" dirty="0" err="1"/>
              <a:t>spotipy</a:t>
            </a:r>
            <a:r>
              <a:rPr lang="en-IN" dirty="0"/>
              <a:t> library on Python, user’s recently played tracks are collected.</a:t>
            </a:r>
          </a:p>
          <a:p>
            <a:r>
              <a:rPr lang="en-IN" dirty="0"/>
              <a:t>Spotify allows users to collect 50 tracks at a time</a:t>
            </a:r>
          </a:p>
          <a:p>
            <a:r>
              <a:rPr lang="en-IN" dirty="0"/>
              <a:t>Next, different songs and their features were collected</a:t>
            </a:r>
          </a:p>
          <a:p>
            <a:r>
              <a:rPr lang="en-IN" dirty="0"/>
              <a:t>Album details collected from last.fm API</a:t>
            </a:r>
          </a:p>
        </p:txBody>
      </p:sp>
      <p:pic>
        <p:nvPicPr>
          <p:cNvPr id="3074" name="Picture 2" descr="APIs for Beginners: How to use an API? A Complete Guide | AppMaster">
            <a:extLst>
              <a:ext uri="{FF2B5EF4-FFF2-40B4-BE49-F238E27FC236}">
                <a16:creationId xmlns:a16="http://schemas.microsoft.com/office/drawing/2014/main" id="{DCC8046B-AF34-69D7-30C5-3C2E52DF5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8337" y="4415881"/>
            <a:ext cx="4369869" cy="2442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216E514C-F015-F31B-F3EE-25BBB8E9A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937" y="4442376"/>
            <a:ext cx="2180122" cy="2180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047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DC220-3E71-B8EA-9673-31CF31C97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Transforming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FD052-0F6D-F171-2C56-082DF64C4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Data collected was in JSON format, it was transformed by iteration and forming a </a:t>
            </a:r>
            <a:r>
              <a:rPr lang="en-IN" dirty="0" err="1"/>
              <a:t>dataframe</a:t>
            </a:r>
            <a:r>
              <a:rPr lang="en-IN" dirty="0"/>
              <a:t>.</a:t>
            </a:r>
          </a:p>
          <a:p>
            <a:r>
              <a:rPr lang="en-IN" dirty="0"/>
              <a:t>This requires the simple usage of for loops</a:t>
            </a:r>
          </a:p>
        </p:txBody>
      </p:sp>
      <p:pic>
        <p:nvPicPr>
          <p:cNvPr id="4098" name="Picture 2" descr="pandas (software) - Wikipedia">
            <a:extLst>
              <a:ext uri="{FF2B5EF4-FFF2-40B4-BE49-F238E27FC236}">
                <a16:creationId xmlns:a16="http://schemas.microsoft.com/office/drawing/2014/main" id="{0F12AF7B-6480-7977-BB7B-4BCFE2663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86" y="3429000"/>
            <a:ext cx="3362325" cy="136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Python for Loop (With Examples)">
            <a:extLst>
              <a:ext uri="{FF2B5EF4-FFF2-40B4-BE49-F238E27FC236}">
                <a16:creationId xmlns:a16="http://schemas.microsoft.com/office/drawing/2014/main" id="{92ECEC53-9E75-13BA-2120-A9EF03D32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886" y="3217294"/>
            <a:ext cx="4261159" cy="3094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Json, logo Icon in Vector Logo">
            <a:extLst>
              <a:ext uri="{FF2B5EF4-FFF2-40B4-BE49-F238E27FC236}">
                <a16:creationId xmlns:a16="http://schemas.microsoft.com/office/drawing/2014/main" id="{781B9EDC-2AEE-FFA9-5BAB-215293E64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2076" y="4296101"/>
            <a:ext cx="4876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161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4A001FB-A558-113D-0A92-CB1F929E225B}"/>
              </a:ext>
            </a:extLst>
          </p:cNvPr>
          <p:cNvSpPr txBox="1"/>
          <p:nvPr/>
        </p:nvSpPr>
        <p:spPr>
          <a:xfrm>
            <a:off x="7180447" y="577516"/>
            <a:ext cx="4861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This was the Data Architecture that was visualized</a:t>
            </a:r>
          </a:p>
          <a:p>
            <a:r>
              <a:rPr lang="en-IN" dirty="0"/>
              <a:t>Before loading it into a Datawarehouse.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CF5F5F-A3D4-1FA6-D79D-0591AE891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51" y="0"/>
            <a:ext cx="54347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270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B5EC-58AD-FAD3-4241-AE0057FEE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Loading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D6A94-E0FF-CBC9-9B56-F544CEE71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Snowflake was the Datawarehouse chosen for this project.</a:t>
            </a:r>
          </a:p>
          <a:p>
            <a:r>
              <a:rPr lang="en-IN" dirty="0"/>
              <a:t>Connected using credentials </a:t>
            </a:r>
          </a:p>
          <a:p>
            <a:r>
              <a:rPr lang="en-IN" dirty="0"/>
              <a:t>Created required tables with specific primary and foreign key conditions</a:t>
            </a:r>
          </a:p>
          <a:p>
            <a:r>
              <a:rPr lang="en-IN" dirty="0"/>
              <a:t>Loaded the data from the </a:t>
            </a:r>
            <a:r>
              <a:rPr lang="en-IN" dirty="0" err="1"/>
              <a:t>dataframes</a:t>
            </a:r>
            <a:r>
              <a:rPr lang="en-IN" dirty="0"/>
              <a:t> onto the tables on snowflake </a:t>
            </a:r>
          </a:p>
        </p:txBody>
      </p:sp>
      <p:pic>
        <p:nvPicPr>
          <p:cNvPr id="5122" name="Picture 2" descr="Snowflake SVG Vector Logos - Vector Logo Zone">
            <a:extLst>
              <a:ext uri="{FF2B5EF4-FFF2-40B4-BE49-F238E27FC236}">
                <a16:creationId xmlns:a16="http://schemas.microsoft.com/office/drawing/2014/main" id="{924DD0A4-D99C-95D3-1423-58B682ABC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09" y="4269557"/>
            <a:ext cx="4880109" cy="2440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CF4B468D-A929-BD55-4939-EA7CA5875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3023" y="4370396"/>
            <a:ext cx="2038350" cy="223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8989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010D8-C086-72A1-7B9D-2077CD6B9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6A41D-BD0A-86C3-07A1-739C00510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Cluster Algorithm Data Analysis on Music Genre Data</a:t>
            </a:r>
          </a:p>
          <a:p>
            <a:r>
              <a:rPr lang="en-IN" dirty="0"/>
              <a:t>Classification model performance Analysis on Music Genre Data</a:t>
            </a:r>
          </a:p>
          <a:p>
            <a:r>
              <a:rPr lang="en-IN" dirty="0"/>
              <a:t>Visualizations of Music listened to</a:t>
            </a:r>
          </a:p>
        </p:txBody>
      </p:sp>
      <p:pic>
        <p:nvPicPr>
          <p:cNvPr id="6146" name="Picture 2" descr="Supervised Machine learning - Javatpoint">
            <a:extLst>
              <a:ext uri="{FF2B5EF4-FFF2-40B4-BE49-F238E27FC236}">
                <a16:creationId xmlns:a16="http://schemas.microsoft.com/office/drawing/2014/main" id="{32BFA43E-D6D8-2271-3BBF-2E29ECF0C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439" y="3732797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lourish | Data Visualization &amp; Storytelling">
            <a:extLst>
              <a:ext uri="{FF2B5EF4-FFF2-40B4-BE49-F238E27FC236}">
                <a16:creationId xmlns:a16="http://schemas.microsoft.com/office/drawing/2014/main" id="{DB829970-5433-162F-1773-2B58E8EEBF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6767" y="3951078"/>
            <a:ext cx="3696803" cy="2102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016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201</Words>
  <Application>Microsoft Office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Spotify ETL project</vt:lpstr>
      <vt:lpstr>Foundation</vt:lpstr>
      <vt:lpstr>Extracting the data</vt:lpstr>
      <vt:lpstr>Transforming the data</vt:lpstr>
      <vt:lpstr>PowerPoint Presentation</vt:lpstr>
      <vt:lpstr>Loading the data</vt:lpstr>
      <vt:lpstr>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ETL project</dc:title>
  <dc:creator>srivathsav mitnala</dc:creator>
  <cp:lastModifiedBy>srivathsav mitnala</cp:lastModifiedBy>
  <cp:revision>3</cp:revision>
  <dcterms:created xsi:type="dcterms:W3CDTF">2023-05-30T05:49:32Z</dcterms:created>
  <dcterms:modified xsi:type="dcterms:W3CDTF">2023-05-30T06:35:49Z</dcterms:modified>
</cp:coreProperties>
</file>

<file path=docProps/thumbnail.jpeg>
</file>